
<file path=[Content_Types].xml><?xml version="1.0" encoding="utf-8"?>
<Types xmlns="http://schemas.openxmlformats.org/package/2006/content-types">
  <Override PartName="/ppt/tags/tag1.xml" ContentType="application/vnd.openxmlformats-officedocument.presentationml.tags+xml"/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Override PartName="/ppt/diagrams/colors2.xml" ContentType="application/vnd.openxmlformats-officedocument.drawingml.diagramColors+xml"/>
  <Default Extension="rels" ContentType="application/vnd.openxmlformats-package.relationships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tableStyles.xml" ContentType="application/vnd.openxmlformats-officedocument.presentationml.tableStyles+xml"/>
  <Override PartName="/ppt/diagrams/drawing2.xml" ContentType="application/vnd.ms-office.drawingml.diagramDrawing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diagrams/layout2.xml" ContentType="application/vnd.openxmlformats-officedocument.drawingml.diagram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ppt/tags/tag2.xml" ContentType="application/vnd.openxmlformats-officedocument.presentationml.tags+xml"/>
  <Override PartName="/docProps/app.xml" ContentType="application/vnd.openxmlformats-officedocument.extended-properties+xml"/>
  <Override PartName="/ppt/diagrams/quickStyle1.xml" ContentType="application/vnd.openxmlformats-officedocument.drawingml.diagramStyl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diagrams/colors1.xml" ContentType="application/vnd.openxmlformats-officedocument.drawingml.diagramColor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ags/tag5.xml" ContentType="application/vnd.openxmlformats-officedocument.presentationml.tags+xml"/>
  <Override PartName="/ppt/notesMasters/notesMaster1.xml" ContentType="application/vnd.openxmlformats-officedocument.presentationml.notesMaster+xml"/>
  <Override PartName="/ppt/diagrams/layout1.xml" ContentType="application/vnd.openxmlformats-officedocument.drawingml.diagram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3.xml" ContentType="application/vnd.openxmlformats-officedocument.presentationml.tags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diagrams/quickStyle2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6" r:id="rId5"/>
    <p:sldId id="272" r:id="rId6"/>
    <p:sldId id="27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68136" autoAdjust="0"/>
  </p:normalViewPr>
  <p:slideViewPr>
    <p:cSldViewPr>
      <p:cViewPr varScale="1">
        <p:scale>
          <a:sx n="70" d="100"/>
          <a:sy n="70" d="100"/>
        </p:scale>
        <p:origin x="-14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BF6749-53A3-486D-83EF-9746D978D9CD}" type="doc">
      <dgm:prSet loTypeId="urn:microsoft.com/office/officeart/2005/8/layout/radial5" loCatId="relationship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en-US"/>
        </a:p>
      </dgm:t>
    </dgm:pt>
    <dgm:pt modelId="{FB3405DA-6CC2-4C16-A4CA-B41427F4CE0B}">
      <dgm:prSet phldrT="[Text]"/>
      <dgm:spPr/>
      <dgm:t>
        <a:bodyPr/>
        <a:lstStyle/>
        <a:p>
          <a:r>
            <a:rPr lang="en-US" dirty="0" smtClean="0"/>
            <a:t>Lovable</a:t>
          </a:r>
          <a:endParaRPr lang="en-US" dirty="0"/>
        </a:p>
      </dgm:t>
    </dgm:pt>
    <dgm:pt modelId="{3E26DB73-8CDD-461B-AE60-3E48185BF715}" type="parTrans" cxnId="{029E1F03-A5A1-4620-80C5-7831AF2358EA}">
      <dgm:prSet/>
      <dgm:spPr/>
      <dgm:t>
        <a:bodyPr/>
        <a:lstStyle/>
        <a:p>
          <a:endParaRPr lang="en-US"/>
        </a:p>
      </dgm:t>
    </dgm:pt>
    <dgm:pt modelId="{6A6E2EB7-8B14-4748-B528-DC22E28E965F}" type="sibTrans" cxnId="{029E1F03-A5A1-4620-80C5-7831AF2358EA}">
      <dgm:prSet/>
      <dgm:spPr/>
      <dgm:t>
        <a:bodyPr/>
        <a:lstStyle/>
        <a:p>
          <a:endParaRPr lang="en-US"/>
        </a:p>
      </dgm:t>
    </dgm:pt>
    <dgm:pt modelId="{72631B56-9AC4-4D44-AAB1-EC777831A8B5}">
      <dgm:prSet phldrT="[Text]"/>
      <dgm:spPr/>
      <dgm:t>
        <a:bodyPr/>
        <a:lstStyle/>
        <a:p>
          <a:r>
            <a:rPr lang="en-US" dirty="0" smtClean="0"/>
            <a:t>Loving</a:t>
          </a:r>
          <a:endParaRPr lang="en-US" dirty="0"/>
        </a:p>
      </dgm:t>
    </dgm:pt>
    <dgm:pt modelId="{2623EB77-B074-498C-A67E-04BD8C1D9257}" type="parTrans" cxnId="{AA96B222-6519-47D5-A378-1C64616BBD78}">
      <dgm:prSet/>
      <dgm:spPr/>
      <dgm:t>
        <a:bodyPr/>
        <a:lstStyle/>
        <a:p>
          <a:endParaRPr lang="en-US"/>
        </a:p>
      </dgm:t>
    </dgm:pt>
    <dgm:pt modelId="{A13982D5-6776-4A54-9870-15E4D2BC936F}" type="sibTrans" cxnId="{AA96B222-6519-47D5-A378-1C64616BBD78}">
      <dgm:prSet/>
      <dgm:spPr/>
      <dgm:t>
        <a:bodyPr/>
        <a:lstStyle/>
        <a:p>
          <a:endParaRPr lang="en-US"/>
        </a:p>
      </dgm:t>
    </dgm:pt>
    <dgm:pt modelId="{CC832E04-E46F-4F55-94C8-8E38811E5564}">
      <dgm:prSet/>
      <dgm:spPr/>
      <dgm:t>
        <a:bodyPr/>
        <a:lstStyle/>
        <a:p>
          <a:endParaRPr lang="en-US"/>
        </a:p>
      </dgm:t>
    </dgm:pt>
    <dgm:pt modelId="{F9243F9A-93C9-44A8-AED0-3E0FC0D133C4}" type="parTrans" cxnId="{4E6A0906-303E-4956-9878-EE5B6DB3E044}">
      <dgm:prSet custAng="18580218" custFlipHor="1" custScaleX="111823" custLinFactNeighborX="11613" custLinFactNeighborY="9030"/>
      <dgm:spPr>
        <a:prstGeom prst="upDownArrow">
          <a:avLst/>
        </a:prstGeom>
      </dgm:spPr>
      <dgm:t>
        <a:bodyPr/>
        <a:lstStyle/>
        <a:p>
          <a:endParaRPr lang="en-US"/>
        </a:p>
      </dgm:t>
    </dgm:pt>
    <dgm:pt modelId="{84269728-CDE0-4DDC-9AE1-7C8D72FACC36}" type="sibTrans" cxnId="{4E6A0906-303E-4956-9878-EE5B6DB3E044}">
      <dgm:prSet/>
      <dgm:spPr/>
      <dgm:t>
        <a:bodyPr/>
        <a:lstStyle/>
        <a:p>
          <a:endParaRPr lang="en-US"/>
        </a:p>
      </dgm:t>
    </dgm:pt>
    <dgm:pt modelId="{BD75D333-A222-4320-A0D2-F4A5F6EB5CD9}" type="pres">
      <dgm:prSet presAssocID="{C4BF6749-53A3-486D-83EF-9746D978D9C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EA45B54-B487-4F9C-A5A4-B18821977189}" type="pres">
      <dgm:prSet presAssocID="{FB3405DA-6CC2-4C16-A4CA-B41427F4CE0B}" presName="centerShape" presStyleLbl="node0" presStyleIdx="0" presStyleCnt="1" custScaleX="107643" custScaleY="102710" custLinFactNeighborX="39060" custLinFactNeighborY="-30753"/>
      <dgm:spPr/>
      <dgm:t>
        <a:bodyPr/>
        <a:lstStyle/>
        <a:p>
          <a:endParaRPr lang="en-US"/>
        </a:p>
      </dgm:t>
    </dgm:pt>
    <dgm:pt modelId="{D4239246-875C-4F16-9A9A-7961FDECACD2}" type="pres">
      <dgm:prSet presAssocID="{2623EB77-B074-498C-A67E-04BD8C1D9257}" presName="parTrans" presStyleLbl="sibTrans2D1" presStyleIdx="0" presStyleCnt="1" custAng="21572337"/>
      <dgm:spPr>
        <a:prstGeom prst="leftRightArrow">
          <a:avLst/>
        </a:prstGeom>
      </dgm:spPr>
      <dgm:t>
        <a:bodyPr/>
        <a:lstStyle/>
        <a:p>
          <a:endParaRPr lang="en-US"/>
        </a:p>
      </dgm:t>
    </dgm:pt>
    <dgm:pt modelId="{4A8D4C3B-47D1-4F0A-A3CA-E85C597AF8F1}" type="pres">
      <dgm:prSet presAssocID="{2623EB77-B074-498C-A67E-04BD8C1D9257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6C4D1D15-AFA5-47CB-B29A-90967DCB2BB4}" type="pres">
      <dgm:prSet presAssocID="{72631B56-9AC4-4D44-AAB1-EC777831A8B5}" presName="node" presStyleLbl="node1" presStyleIdx="0" presStyleCnt="1" custScaleX="105867" custScaleY="102040" custRadScaleRad="108547" custRadScaleInc="-303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2CF6301-26D8-4957-B502-6321793F1ACB}" type="presOf" srcId="{2623EB77-B074-498C-A67E-04BD8C1D9257}" destId="{D4239246-875C-4F16-9A9A-7961FDECACD2}" srcOrd="0" destOrd="0" presId="urn:microsoft.com/office/officeart/2005/8/layout/radial5"/>
    <dgm:cxn modelId="{31B0BE44-D64E-4A9E-A717-EEFD2690E126}" type="presOf" srcId="{2623EB77-B074-498C-A67E-04BD8C1D9257}" destId="{4A8D4C3B-47D1-4F0A-A3CA-E85C597AF8F1}" srcOrd="1" destOrd="0" presId="urn:microsoft.com/office/officeart/2005/8/layout/radial5"/>
    <dgm:cxn modelId="{029E1F03-A5A1-4620-80C5-7831AF2358EA}" srcId="{C4BF6749-53A3-486D-83EF-9746D978D9CD}" destId="{FB3405DA-6CC2-4C16-A4CA-B41427F4CE0B}" srcOrd="0" destOrd="0" parTransId="{3E26DB73-8CDD-461B-AE60-3E48185BF715}" sibTransId="{6A6E2EB7-8B14-4748-B528-DC22E28E965F}"/>
    <dgm:cxn modelId="{0437192B-4BA1-4731-8583-1EE40AA2B2EA}" type="presOf" srcId="{C4BF6749-53A3-486D-83EF-9746D978D9CD}" destId="{BD75D333-A222-4320-A0D2-F4A5F6EB5CD9}" srcOrd="0" destOrd="0" presId="urn:microsoft.com/office/officeart/2005/8/layout/radial5"/>
    <dgm:cxn modelId="{4E6A0906-303E-4956-9878-EE5B6DB3E044}" srcId="{C4BF6749-53A3-486D-83EF-9746D978D9CD}" destId="{CC832E04-E46F-4F55-94C8-8E38811E5564}" srcOrd="1" destOrd="0" parTransId="{F9243F9A-93C9-44A8-AED0-3E0FC0D133C4}" sibTransId="{84269728-CDE0-4DDC-9AE1-7C8D72FACC36}"/>
    <dgm:cxn modelId="{63CBA0A1-53B8-4578-A7BD-B6364A7C1F31}" type="presOf" srcId="{FB3405DA-6CC2-4C16-A4CA-B41427F4CE0B}" destId="{AEA45B54-B487-4F9C-A5A4-B18821977189}" srcOrd="0" destOrd="0" presId="urn:microsoft.com/office/officeart/2005/8/layout/radial5"/>
    <dgm:cxn modelId="{25553FDE-3A36-426F-8692-336DFC7765F0}" type="presOf" srcId="{72631B56-9AC4-4D44-AAB1-EC777831A8B5}" destId="{6C4D1D15-AFA5-47CB-B29A-90967DCB2BB4}" srcOrd="0" destOrd="0" presId="urn:microsoft.com/office/officeart/2005/8/layout/radial5"/>
    <dgm:cxn modelId="{AA96B222-6519-47D5-A378-1C64616BBD78}" srcId="{FB3405DA-6CC2-4C16-A4CA-B41427F4CE0B}" destId="{72631B56-9AC4-4D44-AAB1-EC777831A8B5}" srcOrd="0" destOrd="0" parTransId="{2623EB77-B074-498C-A67E-04BD8C1D9257}" sibTransId="{A13982D5-6776-4A54-9870-15E4D2BC936F}"/>
    <dgm:cxn modelId="{80DAB72A-932A-4B55-B01C-B698E4D4609B}" type="presParOf" srcId="{BD75D333-A222-4320-A0D2-F4A5F6EB5CD9}" destId="{AEA45B54-B487-4F9C-A5A4-B18821977189}" srcOrd="0" destOrd="0" presId="urn:microsoft.com/office/officeart/2005/8/layout/radial5"/>
    <dgm:cxn modelId="{764D43DC-9EBF-410F-9851-250A2D007C6B}" type="presParOf" srcId="{BD75D333-A222-4320-A0D2-F4A5F6EB5CD9}" destId="{D4239246-875C-4F16-9A9A-7961FDECACD2}" srcOrd="1" destOrd="0" presId="urn:microsoft.com/office/officeart/2005/8/layout/radial5"/>
    <dgm:cxn modelId="{AC7C4F51-B40F-48B4-AD4D-F7AF00FBD0E4}" type="presParOf" srcId="{D4239246-875C-4F16-9A9A-7961FDECACD2}" destId="{4A8D4C3B-47D1-4F0A-A3CA-E85C597AF8F1}" srcOrd="0" destOrd="0" presId="urn:microsoft.com/office/officeart/2005/8/layout/radial5"/>
    <dgm:cxn modelId="{1F23AC7A-79A4-46F8-9D26-085D3926BB1C}" type="presParOf" srcId="{BD75D333-A222-4320-A0D2-F4A5F6EB5CD9}" destId="{6C4D1D15-AFA5-47CB-B29A-90967DCB2BB4}" srcOrd="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7866F7-532A-45B7-87F9-790870147FE5}" type="doc">
      <dgm:prSet loTypeId="urn:microsoft.com/office/officeart/2005/8/layout/radial5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45BD038-ACF2-4E53-9B1C-B90E30CB415C}">
      <dgm:prSet phldrT="[Text]"/>
      <dgm:spPr/>
      <dgm:t>
        <a:bodyPr/>
        <a:lstStyle/>
        <a:p>
          <a:r>
            <a:rPr lang="en-US" dirty="0" smtClean="0"/>
            <a:t>Lovable city</a:t>
          </a:r>
          <a:endParaRPr lang="en-US" dirty="0"/>
        </a:p>
      </dgm:t>
    </dgm:pt>
    <dgm:pt modelId="{82D82DD9-84B1-4D47-9107-5CD11802DBBD}" type="parTrans" cxnId="{B2D53558-E899-4DD9-9BDF-16A3542BB4D2}">
      <dgm:prSet/>
      <dgm:spPr/>
      <dgm:t>
        <a:bodyPr/>
        <a:lstStyle/>
        <a:p>
          <a:endParaRPr lang="en-US"/>
        </a:p>
      </dgm:t>
    </dgm:pt>
    <dgm:pt modelId="{63B9B4C3-23E7-4456-9F2C-96DCAECCF845}" type="sibTrans" cxnId="{B2D53558-E899-4DD9-9BDF-16A3542BB4D2}">
      <dgm:prSet/>
      <dgm:spPr/>
      <dgm:t>
        <a:bodyPr/>
        <a:lstStyle/>
        <a:p>
          <a:endParaRPr lang="en-US"/>
        </a:p>
      </dgm:t>
    </dgm:pt>
    <dgm:pt modelId="{95744AB1-06EB-40F0-AAF4-E1CBA02263F7}">
      <dgm:prSet phldrT="[Text]"/>
      <dgm:spPr/>
      <dgm:t>
        <a:bodyPr/>
        <a:lstStyle/>
        <a:p>
          <a:r>
            <a:rPr lang="en-US" dirty="0" smtClean="0"/>
            <a:t>Belonging</a:t>
          </a:r>
          <a:endParaRPr lang="en-US" dirty="0"/>
        </a:p>
      </dgm:t>
    </dgm:pt>
    <dgm:pt modelId="{54F954DE-F465-4023-B206-D29CDD3CC24F}" type="parTrans" cxnId="{4471CE42-C26B-4CE5-B5F5-88DC00562A26}">
      <dgm:prSet/>
      <dgm:spPr/>
      <dgm:t>
        <a:bodyPr/>
        <a:lstStyle/>
        <a:p>
          <a:endParaRPr lang="en-US"/>
        </a:p>
      </dgm:t>
    </dgm:pt>
    <dgm:pt modelId="{20946D65-FB24-4475-90CA-715A1141D74C}" type="sibTrans" cxnId="{4471CE42-C26B-4CE5-B5F5-88DC00562A26}">
      <dgm:prSet/>
      <dgm:spPr/>
      <dgm:t>
        <a:bodyPr/>
        <a:lstStyle/>
        <a:p>
          <a:endParaRPr lang="en-US"/>
        </a:p>
      </dgm:t>
    </dgm:pt>
    <dgm:pt modelId="{999A2F69-19A2-48D2-92C0-E1FEB9F733D4}">
      <dgm:prSet/>
      <dgm:spPr/>
      <dgm:t>
        <a:bodyPr/>
        <a:lstStyle/>
        <a:p>
          <a:r>
            <a:rPr lang="en-US" dirty="0" smtClean="0"/>
            <a:t>Meaning </a:t>
          </a:r>
          <a:endParaRPr lang="en-US" dirty="0"/>
        </a:p>
      </dgm:t>
    </dgm:pt>
    <dgm:pt modelId="{95B455E0-7FC6-4871-96B9-D67AE85E6560}" type="parTrans" cxnId="{69F39A89-22EA-4C46-8F7E-ACFD116F8FCF}">
      <dgm:prSet/>
      <dgm:spPr/>
      <dgm:t>
        <a:bodyPr/>
        <a:lstStyle/>
        <a:p>
          <a:endParaRPr lang="en-US"/>
        </a:p>
      </dgm:t>
    </dgm:pt>
    <dgm:pt modelId="{884F5E74-D46B-4A9B-8AE2-2A6DACA88855}" type="sibTrans" cxnId="{69F39A89-22EA-4C46-8F7E-ACFD116F8FCF}">
      <dgm:prSet/>
      <dgm:spPr/>
      <dgm:t>
        <a:bodyPr/>
        <a:lstStyle/>
        <a:p>
          <a:endParaRPr lang="en-US"/>
        </a:p>
      </dgm:t>
    </dgm:pt>
    <dgm:pt modelId="{1FD1AD6B-0B0F-46F0-B8C3-49264BB0B0A4}">
      <dgm:prSet/>
      <dgm:spPr/>
      <dgm:t>
        <a:bodyPr/>
        <a:lstStyle/>
        <a:p>
          <a:r>
            <a:rPr lang="en-US" dirty="0" smtClean="0"/>
            <a:t>Creative expression</a:t>
          </a:r>
          <a:endParaRPr lang="en-US" dirty="0"/>
        </a:p>
      </dgm:t>
    </dgm:pt>
    <dgm:pt modelId="{92719002-59B9-4D89-AB08-9B52E0D3FCD6}" type="parTrans" cxnId="{ACFECBDB-9D8E-4F2F-97E0-74F3C83383F8}">
      <dgm:prSet/>
      <dgm:spPr/>
      <dgm:t>
        <a:bodyPr/>
        <a:lstStyle/>
        <a:p>
          <a:endParaRPr lang="en-US"/>
        </a:p>
      </dgm:t>
    </dgm:pt>
    <dgm:pt modelId="{2D4F527D-91F6-40AB-8756-3B0AB6F46A87}" type="sibTrans" cxnId="{ACFECBDB-9D8E-4F2F-97E0-74F3C83383F8}">
      <dgm:prSet/>
      <dgm:spPr/>
      <dgm:t>
        <a:bodyPr/>
        <a:lstStyle/>
        <a:p>
          <a:endParaRPr lang="en-US"/>
        </a:p>
      </dgm:t>
    </dgm:pt>
    <dgm:pt modelId="{70147F49-8F42-4E73-95A5-768EA7A3E621}">
      <dgm:prSet/>
      <dgm:spPr/>
      <dgm:t>
        <a:bodyPr/>
        <a:lstStyle/>
        <a:p>
          <a:r>
            <a:rPr lang="en-US" dirty="0" smtClean="0"/>
            <a:t>Justice</a:t>
          </a:r>
          <a:endParaRPr lang="en-US" dirty="0"/>
        </a:p>
      </dgm:t>
    </dgm:pt>
    <dgm:pt modelId="{6431EE3F-B29C-487F-AE42-95FADDB88B5D}" type="parTrans" cxnId="{43E78835-9CD7-4888-B883-C1C69F4F43F7}">
      <dgm:prSet/>
      <dgm:spPr/>
      <dgm:t>
        <a:bodyPr/>
        <a:lstStyle/>
        <a:p>
          <a:endParaRPr lang="en-US"/>
        </a:p>
      </dgm:t>
    </dgm:pt>
    <dgm:pt modelId="{05F3F50C-D731-40B8-B109-7E1E439094F7}" type="sibTrans" cxnId="{43E78835-9CD7-4888-B883-C1C69F4F43F7}">
      <dgm:prSet/>
      <dgm:spPr/>
      <dgm:t>
        <a:bodyPr/>
        <a:lstStyle/>
        <a:p>
          <a:endParaRPr lang="en-US"/>
        </a:p>
      </dgm:t>
    </dgm:pt>
    <dgm:pt modelId="{BEF72C09-7819-4B24-8698-190D7CF868E2}">
      <dgm:prSet/>
      <dgm:spPr/>
      <dgm:t>
        <a:bodyPr/>
        <a:lstStyle/>
        <a:p>
          <a:r>
            <a:rPr lang="en-US" dirty="0" smtClean="0"/>
            <a:t>Efficacy</a:t>
          </a:r>
          <a:endParaRPr lang="en-US" dirty="0"/>
        </a:p>
      </dgm:t>
    </dgm:pt>
    <dgm:pt modelId="{76B8906D-61D0-41F9-A0B6-8FB424875B4D}" type="parTrans" cxnId="{C5F6A560-D925-4CD9-AF3E-DDFB5859A395}">
      <dgm:prSet/>
      <dgm:spPr/>
      <dgm:t>
        <a:bodyPr/>
        <a:lstStyle/>
        <a:p>
          <a:endParaRPr lang="en-US"/>
        </a:p>
      </dgm:t>
    </dgm:pt>
    <dgm:pt modelId="{AE7E6FFA-6FDE-4B1F-BD9F-191725C3BE8F}" type="sibTrans" cxnId="{C5F6A560-D925-4CD9-AF3E-DDFB5859A395}">
      <dgm:prSet/>
      <dgm:spPr/>
      <dgm:t>
        <a:bodyPr/>
        <a:lstStyle/>
        <a:p>
          <a:endParaRPr lang="en-US"/>
        </a:p>
      </dgm:t>
    </dgm:pt>
    <dgm:pt modelId="{8F5866B7-C266-42D2-9D37-53F5C39D2AC9}" type="pres">
      <dgm:prSet presAssocID="{827866F7-532A-45B7-87F9-790870147FE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C546C5C-8697-4B17-9B4A-9F836AE7B5FF}" type="pres">
      <dgm:prSet presAssocID="{845BD038-ACF2-4E53-9B1C-B90E30CB415C}" presName="centerShape" presStyleLbl="node0" presStyleIdx="0" presStyleCnt="1"/>
      <dgm:spPr/>
      <dgm:t>
        <a:bodyPr/>
        <a:lstStyle/>
        <a:p>
          <a:endParaRPr lang="en-US"/>
        </a:p>
      </dgm:t>
    </dgm:pt>
    <dgm:pt modelId="{011D1FA6-8C03-4E4E-B901-FD2CA4882D21}" type="pres">
      <dgm:prSet presAssocID="{76B8906D-61D0-41F9-A0B6-8FB424875B4D}" presName="parTrans" presStyleLbl="sibTrans2D1" presStyleIdx="0" presStyleCnt="5" custAng="15885147" custFlipHor="1" custScaleX="111823" custLinFactNeighborX="11613" custLinFactNeighborY="9030"/>
      <dgm:spPr>
        <a:prstGeom prst="upDownArrow">
          <a:avLst/>
        </a:prstGeom>
      </dgm:spPr>
      <dgm:t>
        <a:bodyPr/>
        <a:lstStyle/>
        <a:p>
          <a:endParaRPr lang="en-US"/>
        </a:p>
      </dgm:t>
    </dgm:pt>
    <dgm:pt modelId="{9E73D2D1-2F95-432B-8083-8D2DF3427D4E}" type="pres">
      <dgm:prSet presAssocID="{76B8906D-61D0-41F9-A0B6-8FB424875B4D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B99C372C-9756-4CD7-B983-59EBC3A99427}" type="pres">
      <dgm:prSet presAssocID="{BEF72C09-7819-4B24-8698-190D7CF868E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FFF4C1-6570-471A-BE5D-B1B3B466CE3C}" type="pres">
      <dgm:prSet presAssocID="{6431EE3F-B29C-487F-AE42-95FADDB88B5D}" presName="parTrans" presStyleLbl="sibTrans2D1" presStyleIdx="1" presStyleCnt="5" custAng="18580218" custFlipHor="1" custScaleX="111823" custLinFactNeighborX="11613" custLinFactNeighborY="9030"/>
      <dgm:spPr>
        <a:prstGeom prst="upDownArrow">
          <a:avLst/>
        </a:prstGeom>
      </dgm:spPr>
      <dgm:t>
        <a:bodyPr/>
        <a:lstStyle/>
        <a:p>
          <a:endParaRPr lang="en-US"/>
        </a:p>
      </dgm:t>
    </dgm:pt>
    <dgm:pt modelId="{61D63E0A-ACEB-4046-A27D-FF027E748C0D}" type="pres">
      <dgm:prSet presAssocID="{6431EE3F-B29C-487F-AE42-95FADDB88B5D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753957EB-E0AC-484B-B9EC-1B52E6A2EF84}" type="pres">
      <dgm:prSet presAssocID="{70147F49-8F42-4E73-95A5-768EA7A3E62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A88DFB-3E2D-446A-A8C6-A607B9EACD9C}" type="pres">
      <dgm:prSet presAssocID="{92719002-59B9-4D89-AB08-9B52E0D3FCD6}" presName="parTrans" presStyleLbl="sibTrans2D1" presStyleIdx="2" presStyleCnt="5" custAng="21105679" custFlipHor="1" custScaleX="111823" custLinFactNeighborX="11613" custLinFactNeighborY="9030"/>
      <dgm:spPr>
        <a:prstGeom prst="upDownArrow">
          <a:avLst/>
        </a:prstGeom>
      </dgm:spPr>
      <dgm:t>
        <a:bodyPr/>
        <a:lstStyle/>
        <a:p>
          <a:endParaRPr lang="en-US"/>
        </a:p>
      </dgm:t>
    </dgm:pt>
    <dgm:pt modelId="{C106ED88-E20D-49FB-9D06-E978D1DA00EA}" type="pres">
      <dgm:prSet presAssocID="{92719002-59B9-4D89-AB08-9B52E0D3FCD6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9082499E-7178-4A80-94BC-370512037676}" type="pres">
      <dgm:prSet presAssocID="{1FD1AD6B-0B0F-46F0-B8C3-49264BB0B0A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81D0A4-2F13-48C8-9B41-84C574CC3775}" type="pres">
      <dgm:prSet presAssocID="{95B455E0-7FC6-4871-96B9-D67AE85E6560}" presName="parTrans" presStyleLbl="sibTrans2D1" presStyleIdx="3" presStyleCnt="5" custFlipHor="1" custScaleX="111823" custLinFactNeighborX="3331" custLinFactNeighborY="459"/>
      <dgm:spPr>
        <a:prstGeom prst="upDownArrow">
          <a:avLst/>
        </a:prstGeom>
      </dgm:spPr>
      <dgm:t>
        <a:bodyPr/>
        <a:lstStyle/>
        <a:p>
          <a:endParaRPr lang="en-US"/>
        </a:p>
      </dgm:t>
    </dgm:pt>
    <dgm:pt modelId="{4B9831CD-B007-4A9F-A100-082CEC261CDC}" type="pres">
      <dgm:prSet presAssocID="{95B455E0-7FC6-4871-96B9-D67AE85E6560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D2FE1AB3-7AC0-4FEB-8900-C71FD84521FC}" type="pres">
      <dgm:prSet presAssocID="{999A2F69-19A2-48D2-92C0-E1FEB9F733D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2BE568-1AD4-48D2-92F7-A7DFBFBF891A}" type="pres">
      <dgm:prSet presAssocID="{54F954DE-F465-4023-B206-D29CDD3CC24F}" presName="parTrans" presStyleLbl="sibTrans2D1" presStyleIdx="4" presStyleCnt="5" custAng="2884080" custFlipHor="1" custScaleX="111823" custLinFactNeighborX="3331" custLinFactNeighborY="459"/>
      <dgm:spPr>
        <a:prstGeom prst="upDownArrow">
          <a:avLst/>
        </a:prstGeom>
      </dgm:spPr>
      <dgm:t>
        <a:bodyPr/>
        <a:lstStyle/>
        <a:p>
          <a:endParaRPr lang="en-US"/>
        </a:p>
      </dgm:t>
    </dgm:pt>
    <dgm:pt modelId="{353F33E8-677C-4613-9A82-00F81FDE4E7B}" type="pres">
      <dgm:prSet presAssocID="{54F954DE-F465-4023-B206-D29CDD3CC24F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1610BB8E-5EFC-4833-A526-DBC41FD3DF28}" type="pres">
      <dgm:prSet presAssocID="{95744AB1-06EB-40F0-AAF4-E1CBA02263F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B7994F9-2656-4679-A153-9933971B985D}" type="presOf" srcId="{76B8906D-61D0-41F9-A0B6-8FB424875B4D}" destId="{9E73D2D1-2F95-432B-8083-8D2DF3427D4E}" srcOrd="1" destOrd="0" presId="urn:microsoft.com/office/officeart/2005/8/layout/radial5"/>
    <dgm:cxn modelId="{4308F2DA-CB4D-459B-88DF-50A9B7CDA011}" type="presOf" srcId="{70147F49-8F42-4E73-95A5-768EA7A3E621}" destId="{753957EB-E0AC-484B-B9EC-1B52E6A2EF84}" srcOrd="0" destOrd="0" presId="urn:microsoft.com/office/officeart/2005/8/layout/radial5"/>
    <dgm:cxn modelId="{4471CE42-C26B-4CE5-B5F5-88DC00562A26}" srcId="{845BD038-ACF2-4E53-9B1C-B90E30CB415C}" destId="{95744AB1-06EB-40F0-AAF4-E1CBA02263F7}" srcOrd="4" destOrd="0" parTransId="{54F954DE-F465-4023-B206-D29CDD3CC24F}" sibTransId="{20946D65-FB24-4475-90CA-715A1141D74C}"/>
    <dgm:cxn modelId="{0327F21C-DE74-4A06-8C42-F8000E4327F9}" type="presOf" srcId="{827866F7-532A-45B7-87F9-790870147FE5}" destId="{8F5866B7-C266-42D2-9D37-53F5C39D2AC9}" srcOrd="0" destOrd="0" presId="urn:microsoft.com/office/officeart/2005/8/layout/radial5"/>
    <dgm:cxn modelId="{25B50A44-121C-4B50-B722-152003BD90BD}" type="presOf" srcId="{6431EE3F-B29C-487F-AE42-95FADDB88B5D}" destId="{47FFF4C1-6570-471A-BE5D-B1B3B466CE3C}" srcOrd="0" destOrd="0" presId="urn:microsoft.com/office/officeart/2005/8/layout/radial5"/>
    <dgm:cxn modelId="{43E78835-9CD7-4888-B883-C1C69F4F43F7}" srcId="{845BD038-ACF2-4E53-9B1C-B90E30CB415C}" destId="{70147F49-8F42-4E73-95A5-768EA7A3E621}" srcOrd="1" destOrd="0" parTransId="{6431EE3F-B29C-487F-AE42-95FADDB88B5D}" sibTransId="{05F3F50C-D731-40B8-B109-7E1E439094F7}"/>
    <dgm:cxn modelId="{F9E060FA-1335-4684-AC20-5E8AC0794639}" type="presOf" srcId="{845BD038-ACF2-4E53-9B1C-B90E30CB415C}" destId="{0C546C5C-8697-4B17-9B4A-9F836AE7B5FF}" srcOrd="0" destOrd="0" presId="urn:microsoft.com/office/officeart/2005/8/layout/radial5"/>
    <dgm:cxn modelId="{B2D53558-E899-4DD9-9BDF-16A3542BB4D2}" srcId="{827866F7-532A-45B7-87F9-790870147FE5}" destId="{845BD038-ACF2-4E53-9B1C-B90E30CB415C}" srcOrd="0" destOrd="0" parTransId="{82D82DD9-84B1-4D47-9107-5CD11802DBBD}" sibTransId="{63B9B4C3-23E7-4456-9F2C-96DCAECCF845}"/>
    <dgm:cxn modelId="{ACB15515-B661-44AB-8614-E6CC5213409A}" type="presOf" srcId="{92719002-59B9-4D89-AB08-9B52E0D3FCD6}" destId="{C106ED88-E20D-49FB-9D06-E978D1DA00EA}" srcOrd="1" destOrd="0" presId="urn:microsoft.com/office/officeart/2005/8/layout/radial5"/>
    <dgm:cxn modelId="{C4485FCA-FF90-40C2-B54F-B1EF78DC20B5}" type="presOf" srcId="{1FD1AD6B-0B0F-46F0-B8C3-49264BB0B0A4}" destId="{9082499E-7178-4A80-94BC-370512037676}" srcOrd="0" destOrd="0" presId="urn:microsoft.com/office/officeart/2005/8/layout/radial5"/>
    <dgm:cxn modelId="{1C207D9A-A816-4804-9C27-CDB1214F9D52}" type="presOf" srcId="{999A2F69-19A2-48D2-92C0-E1FEB9F733D4}" destId="{D2FE1AB3-7AC0-4FEB-8900-C71FD84521FC}" srcOrd="0" destOrd="0" presId="urn:microsoft.com/office/officeart/2005/8/layout/radial5"/>
    <dgm:cxn modelId="{0FEB9A99-AAEE-4485-BABE-50D266C0BA91}" type="presOf" srcId="{54F954DE-F465-4023-B206-D29CDD3CC24F}" destId="{353F33E8-677C-4613-9A82-00F81FDE4E7B}" srcOrd="1" destOrd="0" presId="urn:microsoft.com/office/officeart/2005/8/layout/radial5"/>
    <dgm:cxn modelId="{8AC5706D-1BDD-4967-8367-5042F5BB76F8}" type="presOf" srcId="{95B455E0-7FC6-4871-96B9-D67AE85E6560}" destId="{4C81D0A4-2F13-48C8-9B41-84C574CC3775}" srcOrd="0" destOrd="0" presId="urn:microsoft.com/office/officeart/2005/8/layout/radial5"/>
    <dgm:cxn modelId="{D0C81C6C-80D3-4021-A7C2-B39EDC7FA29E}" type="presOf" srcId="{54F954DE-F465-4023-B206-D29CDD3CC24F}" destId="{CC2BE568-1AD4-48D2-92F7-A7DFBFBF891A}" srcOrd="0" destOrd="0" presId="urn:microsoft.com/office/officeart/2005/8/layout/radial5"/>
    <dgm:cxn modelId="{C5F6A560-D925-4CD9-AF3E-DDFB5859A395}" srcId="{845BD038-ACF2-4E53-9B1C-B90E30CB415C}" destId="{BEF72C09-7819-4B24-8698-190D7CF868E2}" srcOrd="0" destOrd="0" parTransId="{76B8906D-61D0-41F9-A0B6-8FB424875B4D}" sibTransId="{AE7E6FFA-6FDE-4B1F-BD9F-191725C3BE8F}"/>
    <dgm:cxn modelId="{C2DA03DA-DB0F-4C0E-9B0B-680702FB4172}" type="presOf" srcId="{BEF72C09-7819-4B24-8698-190D7CF868E2}" destId="{B99C372C-9756-4CD7-B983-59EBC3A99427}" srcOrd="0" destOrd="0" presId="urn:microsoft.com/office/officeart/2005/8/layout/radial5"/>
    <dgm:cxn modelId="{ACFECBDB-9D8E-4F2F-97E0-74F3C83383F8}" srcId="{845BD038-ACF2-4E53-9B1C-B90E30CB415C}" destId="{1FD1AD6B-0B0F-46F0-B8C3-49264BB0B0A4}" srcOrd="2" destOrd="0" parTransId="{92719002-59B9-4D89-AB08-9B52E0D3FCD6}" sibTransId="{2D4F527D-91F6-40AB-8756-3B0AB6F46A87}"/>
    <dgm:cxn modelId="{69F39A89-22EA-4C46-8F7E-ACFD116F8FCF}" srcId="{845BD038-ACF2-4E53-9B1C-B90E30CB415C}" destId="{999A2F69-19A2-48D2-92C0-E1FEB9F733D4}" srcOrd="3" destOrd="0" parTransId="{95B455E0-7FC6-4871-96B9-D67AE85E6560}" sibTransId="{884F5E74-D46B-4A9B-8AE2-2A6DACA88855}"/>
    <dgm:cxn modelId="{C0AFC618-23F1-4E70-A6CE-CC5767B3A2DD}" type="presOf" srcId="{76B8906D-61D0-41F9-A0B6-8FB424875B4D}" destId="{011D1FA6-8C03-4E4E-B901-FD2CA4882D21}" srcOrd="0" destOrd="0" presId="urn:microsoft.com/office/officeart/2005/8/layout/radial5"/>
    <dgm:cxn modelId="{9983E7FA-F339-4C60-9D1A-F994811EF339}" type="presOf" srcId="{92719002-59B9-4D89-AB08-9B52E0D3FCD6}" destId="{18A88DFB-3E2D-446A-A8C6-A607B9EACD9C}" srcOrd="0" destOrd="0" presId="urn:microsoft.com/office/officeart/2005/8/layout/radial5"/>
    <dgm:cxn modelId="{AB5E2AB9-D3CE-462C-BAB9-9BE31176EB3C}" type="presOf" srcId="{6431EE3F-B29C-487F-AE42-95FADDB88B5D}" destId="{61D63E0A-ACEB-4046-A27D-FF027E748C0D}" srcOrd="1" destOrd="0" presId="urn:microsoft.com/office/officeart/2005/8/layout/radial5"/>
    <dgm:cxn modelId="{0C1C5F1A-7B54-4E9D-82DB-9AB0656F910A}" type="presOf" srcId="{95744AB1-06EB-40F0-AAF4-E1CBA02263F7}" destId="{1610BB8E-5EFC-4833-A526-DBC41FD3DF28}" srcOrd="0" destOrd="0" presId="urn:microsoft.com/office/officeart/2005/8/layout/radial5"/>
    <dgm:cxn modelId="{A1FA2092-760F-4404-9BF2-045A356539AE}" type="presOf" srcId="{95B455E0-7FC6-4871-96B9-D67AE85E6560}" destId="{4B9831CD-B007-4A9F-A100-082CEC261CDC}" srcOrd="1" destOrd="0" presId="urn:microsoft.com/office/officeart/2005/8/layout/radial5"/>
    <dgm:cxn modelId="{87644F89-0966-4CD9-8FF4-606B8600C780}" type="presParOf" srcId="{8F5866B7-C266-42D2-9D37-53F5C39D2AC9}" destId="{0C546C5C-8697-4B17-9B4A-9F836AE7B5FF}" srcOrd="0" destOrd="0" presId="urn:microsoft.com/office/officeart/2005/8/layout/radial5"/>
    <dgm:cxn modelId="{7E9EFC90-885B-4A46-A3C4-FD47BAD1815C}" type="presParOf" srcId="{8F5866B7-C266-42D2-9D37-53F5C39D2AC9}" destId="{011D1FA6-8C03-4E4E-B901-FD2CA4882D21}" srcOrd="1" destOrd="0" presId="urn:microsoft.com/office/officeart/2005/8/layout/radial5"/>
    <dgm:cxn modelId="{357DBDB3-FB54-404A-AD71-76BB11210BF1}" type="presParOf" srcId="{011D1FA6-8C03-4E4E-B901-FD2CA4882D21}" destId="{9E73D2D1-2F95-432B-8083-8D2DF3427D4E}" srcOrd="0" destOrd="0" presId="urn:microsoft.com/office/officeart/2005/8/layout/radial5"/>
    <dgm:cxn modelId="{B18C955A-84B4-435E-BE4B-B51FEC9C8D0C}" type="presParOf" srcId="{8F5866B7-C266-42D2-9D37-53F5C39D2AC9}" destId="{B99C372C-9756-4CD7-B983-59EBC3A99427}" srcOrd="2" destOrd="0" presId="urn:microsoft.com/office/officeart/2005/8/layout/radial5"/>
    <dgm:cxn modelId="{06CD1BDB-E549-4097-B0C4-FCB86BF08A5C}" type="presParOf" srcId="{8F5866B7-C266-42D2-9D37-53F5C39D2AC9}" destId="{47FFF4C1-6570-471A-BE5D-B1B3B466CE3C}" srcOrd="3" destOrd="0" presId="urn:microsoft.com/office/officeart/2005/8/layout/radial5"/>
    <dgm:cxn modelId="{9D44370E-F427-4B07-9A9F-F0E394470AF7}" type="presParOf" srcId="{47FFF4C1-6570-471A-BE5D-B1B3B466CE3C}" destId="{61D63E0A-ACEB-4046-A27D-FF027E748C0D}" srcOrd="0" destOrd="0" presId="urn:microsoft.com/office/officeart/2005/8/layout/radial5"/>
    <dgm:cxn modelId="{80B880CC-46B6-4782-8A96-A6F490CE5F7E}" type="presParOf" srcId="{8F5866B7-C266-42D2-9D37-53F5C39D2AC9}" destId="{753957EB-E0AC-484B-B9EC-1B52E6A2EF84}" srcOrd="4" destOrd="0" presId="urn:microsoft.com/office/officeart/2005/8/layout/radial5"/>
    <dgm:cxn modelId="{BD4941C9-0E2F-4A24-BB63-5158B8F5CEBC}" type="presParOf" srcId="{8F5866B7-C266-42D2-9D37-53F5C39D2AC9}" destId="{18A88DFB-3E2D-446A-A8C6-A607B9EACD9C}" srcOrd="5" destOrd="0" presId="urn:microsoft.com/office/officeart/2005/8/layout/radial5"/>
    <dgm:cxn modelId="{B2544DA8-C0AD-4476-BD2A-A0AE4D824E60}" type="presParOf" srcId="{18A88DFB-3E2D-446A-A8C6-A607B9EACD9C}" destId="{C106ED88-E20D-49FB-9D06-E978D1DA00EA}" srcOrd="0" destOrd="0" presId="urn:microsoft.com/office/officeart/2005/8/layout/radial5"/>
    <dgm:cxn modelId="{D36F8ED3-ED22-44C3-9450-F2E73B000063}" type="presParOf" srcId="{8F5866B7-C266-42D2-9D37-53F5C39D2AC9}" destId="{9082499E-7178-4A80-94BC-370512037676}" srcOrd="6" destOrd="0" presId="urn:microsoft.com/office/officeart/2005/8/layout/radial5"/>
    <dgm:cxn modelId="{4B9CAF6F-5AA9-4C3C-AD60-F248BD3725F7}" type="presParOf" srcId="{8F5866B7-C266-42D2-9D37-53F5C39D2AC9}" destId="{4C81D0A4-2F13-48C8-9B41-84C574CC3775}" srcOrd="7" destOrd="0" presId="urn:microsoft.com/office/officeart/2005/8/layout/radial5"/>
    <dgm:cxn modelId="{EB5C86E7-AFD0-4C21-BF9C-B51C51AE23DD}" type="presParOf" srcId="{4C81D0A4-2F13-48C8-9B41-84C574CC3775}" destId="{4B9831CD-B007-4A9F-A100-082CEC261CDC}" srcOrd="0" destOrd="0" presId="urn:microsoft.com/office/officeart/2005/8/layout/radial5"/>
    <dgm:cxn modelId="{727D3506-3F79-48F3-82CF-01BAF2B5FCDD}" type="presParOf" srcId="{8F5866B7-C266-42D2-9D37-53F5C39D2AC9}" destId="{D2FE1AB3-7AC0-4FEB-8900-C71FD84521FC}" srcOrd="8" destOrd="0" presId="urn:microsoft.com/office/officeart/2005/8/layout/radial5"/>
    <dgm:cxn modelId="{5EE7A3E0-912C-4968-8148-EDBAE8357015}" type="presParOf" srcId="{8F5866B7-C266-42D2-9D37-53F5C39D2AC9}" destId="{CC2BE568-1AD4-48D2-92F7-A7DFBFBF891A}" srcOrd="9" destOrd="0" presId="urn:microsoft.com/office/officeart/2005/8/layout/radial5"/>
    <dgm:cxn modelId="{BB35BAE6-DD19-44CD-A098-3B2FC0E0ED9F}" type="presParOf" srcId="{CC2BE568-1AD4-48D2-92F7-A7DFBFBF891A}" destId="{353F33E8-677C-4613-9A82-00F81FDE4E7B}" srcOrd="0" destOrd="0" presId="urn:microsoft.com/office/officeart/2005/8/layout/radial5"/>
    <dgm:cxn modelId="{D0EE6151-D6DC-4539-83FE-126D28B5E066}" type="presParOf" srcId="{8F5866B7-C266-42D2-9D37-53F5C39D2AC9}" destId="{1610BB8E-5EFC-4833-A526-DBC41FD3DF28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EA45B54-B487-4F9C-A5A4-B18821977189}">
      <dsp:nvSpPr>
        <dsp:cNvPr id="0" name=""/>
        <dsp:cNvSpPr/>
      </dsp:nvSpPr>
      <dsp:spPr>
        <a:xfrm>
          <a:off x="5868144" y="1224130"/>
          <a:ext cx="2513585" cy="2398394"/>
        </a:xfrm>
        <a:prstGeom prst="ellipse">
          <a:avLst/>
        </a:prstGeom>
        <a:solidFill>
          <a:schemeClr val="accent3">
            <a:alpha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Lovable</a:t>
          </a:r>
          <a:endParaRPr lang="en-US" sz="4100" kern="1200" dirty="0"/>
        </a:p>
      </dsp:txBody>
      <dsp:txXfrm>
        <a:off x="5868144" y="1224130"/>
        <a:ext cx="2513585" cy="2398394"/>
      </dsp:txXfrm>
    </dsp:sp>
    <dsp:sp modelId="{D4239246-875C-4F16-9A9A-7961FDECACD2}">
      <dsp:nvSpPr>
        <dsp:cNvPr id="0" name=""/>
        <dsp:cNvSpPr/>
      </dsp:nvSpPr>
      <dsp:spPr>
        <a:xfrm rot="10800000">
          <a:off x="3653851" y="2004723"/>
          <a:ext cx="1564831" cy="793938"/>
        </a:xfrm>
        <a:prstGeom prst="leftRightArrow">
          <a:avLst/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300" kern="1200"/>
        </a:p>
      </dsp:txBody>
      <dsp:txXfrm rot="10800000">
        <a:off x="3653851" y="2004723"/>
        <a:ext cx="1564831" cy="793938"/>
      </dsp:txXfrm>
    </dsp:sp>
    <dsp:sp modelId="{6C4D1D15-AFA5-47CB-B29A-90967DCB2BB4}">
      <dsp:nvSpPr>
        <dsp:cNvPr id="0" name=""/>
        <dsp:cNvSpPr/>
      </dsp:nvSpPr>
      <dsp:spPr>
        <a:xfrm>
          <a:off x="443701" y="1188136"/>
          <a:ext cx="2472114" cy="2382749"/>
        </a:xfrm>
        <a:prstGeom prst="ellipse">
          <a:avLst/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Loving</a:t>
          </a:r>
          <a:endParaRPr lang="en-US" sz="4100" kern="1200" dirty="0"/>
        </a:p>
      </dsp:txBody>
      <dsp:txXfrm>
        <a:off x="443701" y="1188136"/>
        <a:ext cx="2472114" cy="238274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C546C5C-8697-4B17-9B4A-9F836AE7B5FF}">
      <dsp:nvSpPr>
        <dsp:cNvPr id="0" name=""/>
        <dsp:cNvSpPr/>
      </dsp:nvSpPr>
      <dsp:spPr>
        <a:xfrm>
          <a:off x="3602012" y="2718201"/>
          <a:ext cx="1939974" cy="19399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Lovable city</a:t>
          </a:r>
          <a:endParaRPr lang="en-US" sz="3200" kern="1200" dirty="0"/>
        </a:p>
      </dsp:txBody>
      <dsp:txXfrm>
        <a:off x="3602012" y="2718201"/>
        <a:ext cx="1939974" cy="1939974"/>
      </dsp:txXfrm>
    </dsp:sp>
    <dsp:sp modelId="{011D1FA6-8C03-4E4E-B901-FD2CA4882D21}">
      <dsp:nvSpPr>
        <dsp:cNvPr id="0" name=""/>
        <dsp:cNvSpPr/>
      </dsp:nvSpPr>
      <dsp:spPr>
        <a:xfrm rot="11114853" flipH="1">
          <a:off x="4390211" y="2072438"/>
          <a:ext cx="458889" cy="659591"/>
        </a:xfrm>
        <a:prstGeom prst="upDownArrow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 rot="11114853" flipH="1">
        <a:off x="4390211" y="2072438"/>
        <a:ext cx="458889" cy="659591"/>
      </dsp:txXfrm>
    </dsp:sp>
    <dsp:sp modelId="{B99C372C-9756-4CD7-B983-59EBC3A99427}">
      <dsp:nvSpPr>
        <dsp:cNvPr id="0" name=""/>
        <dsp:cNvSpPr/>
      </dsp:nvSpPr>
      <dsp:spPr>
        <a:xfrm>
          <a:off x="3602012" y="3940"/>
          <a:ext cx="1939974" cy="193997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Efficacy</a:t>
          </a:r>
          <a:endParaRPr lang="en-US" sz="2300" kern="1200" dirty="0"/>
        </a:p>
      </dsp:txBody>
      <dsp:txXfrm>
        <a:off x="3602012" y="3940"/>
        <a:ext cx="1939974" cy="1939974"/>
      </dsp:txXfrm>
    </dsp:sp>
    <dsp:sp modelId="{47FFF4C1-6570-471A-BE5D-B1B3B466CE3C}">
      <dsp:nvSpPr>
        <dsp:cNvPr id="0" name=""/>
        <dsp:cNvSpPr/>
      </dsp:nvSpPr>
      <dsp:spPr>
        <a:xfrm rot="4099782" flipH="1">
          <a:off x="5669873" y="3002166"/>
          <a:ext cx="458889" cy="659591"/>
        </a:xfrm>
        <a:prstGeom prst="upDownArrow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 rot="4099782" flipH="1">
        <a:off x="5669873" y="3002166"/>
        <a:ext cx="458889" cy="659591"/>
      </dsp:txXfrm>
    </dsp:sp>
    <dsp:sp modelId="{753957EB-E0AC-484B-B9EC-1B52E6A2EF84}">
      <dsp:nvSpPr>
        <dsp:cNvPr id="0" name=""/>
        <dsp:cNvSpPr/>
      </dsp:nvSpPr>
      <dsp:spPr>
        <a:xfrm>
          <a:off x="6183427" y="1879448"/>
          <a:ext cx="1939974" cy="193997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Justice</a:t>
          </a:r>
          <a:endParaRPr lang="en-US" sz="2300" kern="1200" dirty="0"/>
        </a:p>
      </dsp:txBody>
      <dsp:txXfrm>
        <a:off x="6183427" y="1879448"/>
        <a:ext cx="1939974" cy="1939974"/>
      </dsp:txXfrm>
    </dsp:sp>
    <dsp:sp modelId="{18A88DFB-3E2D-446A-A8C6-A607B9EACD9C}">
      <dsp:nvSpPr>
        <dsp:cNvPr id="0" name=""/>
        <dsp:cNvSpPr/>
      </dsp:nvSpPr>
      <dsp:spPr>
        <a:xfrm rot="18854321" flipH="1">
          <a:off x="5181086" y="4506499"/>
          <a:ext cx="458889" cy="659591"/>
        </a:xfrm>
        <a:prstGeom prst="upDownArrow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 rot="18854321" flipH="1">
        <a:off x="5181086" y="4506499"/>
        <a:ext cx="458889" cy="659591"/>
      </dsp:txXfrm>
    </dsp:sp>
    <dsp:sp modelId="{9082499E-7178-4A80-94BC-370512037676}">
      <dsp:nvSpPr>
        <dsp:cNvPr id="0" name=""/>
        <dsp:cNvSpPr/>
      </dsp:nvSpPr>
      <dsp:spPr>
        <a:xfrm>
          <a:off x="5197415" y="4914084"/>
          <a:ext cx="1939974" cy="193997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Creative expression</a:t>
          </a:r>
          <a:endParaRPr lang="en-US" sz="2300" kern="1200" dirty="0"/>
        </a:p>
      </dsp:txBody>
      <dsp:txXfrm>
        <a:off x="5197415" y="4914084"/>
        <a:ext cx="1939974" cy="1939974"/>
      </dsp:txXfrm>
    </dsp:sp>
    <dsp:sp modelId="{4C81D0A4-2F13-48C8-9B41-84C574CC3775}">
      <dsp:nvSpPr>
        <dsp:cNvPr id="0" name=""/>
        <dsp:cNvSpPr/>
      </dsp:nvSpPr>
      <dsp:spPr>
        <a:xfrm rot="14040000" flipH="1">
          <a:off x="3565350" y="4449966"/>
          <a:ext cx="458889" cy="659591"/>
        </a:xfrm>
        <a:prstGeom prst="upDownArrow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 rot="14040000" flipH="1">
        <a:off x="3565350" y="4449966"/>
        <a:ext cx="458889" cy="659591"/>
      </dsp:txXfrm>
    </dsp:sp>
    <dsp:sp modelId="{D2FE1AB3-7AC0-4FEB-8900-C71FD84521FC}">
      <dsp:nvSpPr>
        <dsp:cNvPr id="0" name=""/>
        <dsp:cNvSpPr/>
      </dsp:nvSpPr>
      <dsp:spPr>
        <a:xfrm>
          <a:off x="2006610" y="4914084"/>
          <a:ext cx="1939974" cy="193997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Meaning </a:t>
          </a:r>
          <a:endParaRPr lang="en-US" sz="2300" kern="1200" dirty="0"/>
        </a:p>
      </dsp:txBody>
      <dsp:txXfrm>
        <a:off x="2006610" y="4914084"/>
        <a:ext cx="1939974" cy="1939974"/>
      </dsp:txXfrm>
    </dsp:sp>
    <dsp:sp modelId="{CC2BE568-1AD4-48D2-92F7-A7DFBFBF891A}">
      <dsp:nvSpPr>
        <dsp:cNvPr id="0" name=""/>
        <dsp:cNvSpPr/>
      </dsp:nvSpPr>
      <dsp:spPr>
        <a:xfrm rot="6835920" flipH="1">
          <a:off x="3076562" y="2945633"/>
          <a:ext cx="458889" cy="659591"/>
        </a:xfrm>
        <a:prstGeom prst="upDownArrow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 rot="6835920" flipH="1">
        <a:off x="3076562" y="2945633"/>
        <a:ext cx="458889" cy="659591"/>
      </dsp:txXfrm>
    </dsp:sp>
    <dsp:sp modelId="{1610BB8E-5EFC-4833-A526-DBC41FD3DF28}">
      <dsp:nvSpPr>
        <dsp:cNvPr id="0" name=""/>
        <dsp:cNvSpPr/>
      </dsp:nvSpPr>
      <dsp:spPr>
        <a:xfrm>
          <a:off x="1020597" y="1879448"/>
          <a:ext cx="1939974" cy="1939974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Belonging</a:t>
          </a:r>
          <a:endParaRPr lang="en-US" sz="2300" kern="1200" dirty="0"/>
        </a:p>
      </dsp:txBody>
      <dsp:txXfrm>
        <a:off x="1020597" y="1879448"/>
        <a:ext cx="1939974" cy="19399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6DC52-6B22-465C-8327-A7A219AFC9B2}" type="datetimeFigureOut">
              <a:rPr lang="en-US" smtClean="0"/>
              <a:pPr/>
              <a:t>3/20/13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97698E-F7A0-4D79-AC5E-A0E7E7C950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7698E-F7A0-4D79-AC5E-A0E7E7C9507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7698E-F7A0-4D79-AC5E-A0E7E7C9507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7698E-F7A0-4D79-AC5E-A0E7E7C9507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7698E-F7A0-4D79-AC5E-A0E7E7C9507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7698E-F7A0-4D79-AC5E-A0E7E7C9507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5286-5CB4-4646-BEAC-2A963D5227D2}" type="datetimeFigureOut">
              <a:rPr lang="en-US" smtClean="0"/>
              <a:pPr/>
              <a:t>3/20/13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271E7-D1B3-4021-8E60-8C1B5DE329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5286-5CB4-4646-BEAC-2A963D5227D2}" type="datetimeFigureOut">
              <a:rPr lang="en-US" smtClean="0"/>
              <a:pPr/>
              <a:t>3/20/13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271E7-D1B3-4021-8E60-8C1B5DE329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5286-5CB4-4646-BEAC-2A963D5227D2}" type="datetimeFigureOut">
              <a:rPr lang="en-US" smtClean="0"/>
              <a:pPr/>
              <a:t>3/20/13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271E7-D1B3-4021-8E60-8C1B5DE329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5286-5CB4-4646-BEAC-2A963D5227D2}" type="datetimeFigureOut">
              <a:rPr lang="en-US" smtClean="0"/>
              <a:pPr/>
              <a:t>3/20/13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271E7-D1B3-4021-8E60-8C1B5DE329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5286-5CB4-4646-BEAC-2A963D5227D2}" type="datetimeFigureOut">
              <a:rPr lang="en-US" smtClean="0"/>
              <a:pPr/>
              <a:t>3/20/13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271E7-D1B3-4021-8E60-8C1B5DE329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5286-5CB4-4646-BEAC-2A963D5227D2}" type="datetimeFigureOut">
              <a:rPr lang="en-US" smtClean="0"/>
              <a:pPr/>
              <a:t>3/20/13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271E7-D1B3-4021-8E60-8C1B5DE329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5286-5CB4-4646-BEAC-2A963D5227D2}" type="datetimeFigureOut">
              <a:rPr lang="en-US" smtClean="0"/>
              <a:pPr/>
              <a:t>3/20/13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271E7-D1B3-4021-8E60-8C1B5DE329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5286-5CB4-4646-BEAC-2A963D5227D2}" type="datetimeFigureOut">
              <a:rPr lang="en-US" smtClean="0"/>
              <a:pPr/>
              <a:t>3/20/13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271E7-D1B3-4021-8E60-8C1B5DE329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5286-5CB4-4646-BEAC-2A963D5227D2}" type="datetimeFigureOut">
              <a:rPr lang="en-US" smtClean="0"/>
              <a:pPr/>
              <a:t>3/20/13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271E7-D1B3-4021-8E60-8C1B5DE329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5286-5CB4-4646-BEAC-2A963D5227D2}" type="datetimeFigureOut">
              <a:rPr lang="en-US" smtClean="0"/>
              <a:pPr/>
              <a:t>3/20/13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271E7-D1B3-4021-8E60-8C1B5DE329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5286-5CB4-4646-BEAC-2A963D5227D2}" type="datetimeFigureOut">
              <a:rPr lang="en-US" smtClean="0"/>
              <a:pPr/>
              <a:t>3/20/13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271E7-D1B3-4021-8E60-8C1B5DE329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95286-5CB4-4646-BEAC-2A963D5227D2}" type="datetimeFigureOut">
              <a:rPr lang="en-US" smtClean="0"/>
              <a:pPr/>
              <a:t>3/20/13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271E7-D1B3-4021-8E60-8C1B5DE329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image" Target="../media/image1.jpeg"/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diagramData" Target="../diagrams/data1.xml"/><Relationship Id="rId5" Type="http://schemas.openxmlformats.org/officeDocument/2006/relationships/diagramLayout" Target="../diagrams/layout1.xml"/><Relationship Id="rId6" Type="http://schemas.openxmlformats.org/officeDocument/2006/relationships/diagramQuickStyle" Target="../diagrams/quickStyle1.xml"/><Relationship Id="rId7" Type="http://schemas.openxmlformats.org/officeDocument/2006/relationships/diagramColors" Target="../diagrams/colors1.xml"/><Relationship Id="rId8" Type="http://schemas.microsoft.com/office/2007/relationships/diagramDrawing" Target="../diagrams/drawing1.xml"/><Relationship Id="rId1" Type="http://schemas.openxmlformats.org/officeDocument/2006/relationships/tags" Target="../tags/tag4.xml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diagramData" Target="../diagrams/data2.xml"/><Relationship Id="rId5" Type="http://schemas.openxmlformats.org/officeDocument/2006/relationships/diagramLayout" Target="../diagrams/layout2.xml"/><Relationship Id="rId6" Type="http://schemas.openxmlformats.org/officeDocument/2006/relationships/diagramQuickStyle" Target="../diagrams/quickStyle2.xml"/><Relationship Id="rId7" Type="http://schemas.openxmlformats.org/officeDocument/2006/relationships/diagramColors" Target="../diagrams/colors2.xml"/><Relationship Id="rId8" Type="http://schemas.microsoft.com/office/2007/relationships/diagramDrawing" Target="../diagrams/drawing2.xml"/><Relationship Id="rId1" Type="http://schemas.openxmlformats.org/officeDocument/2006/relationships/tags" Target="../tags/tag5.xml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5.xml"/><Relationship Id="rId3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lovable city and how we get there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Niki Harre</a:t>
            </a:r>
          </a:p>
          <a:p>
            <a:r>
              <a:rPr lang="en-US" dirty="0" smtClean="0"/>
              <a:t>School of Psychology</a:t>
            </a:r>
          </a:p>
          <a:p>
            <a:r>
              <a:rPr lang="en-US" dirty="0" smtClean="0"/>
              <a:t>University of Auckland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 to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 Yin </a:t>
            </a:r>
            <a:r>
              <a:rPr lang="en-US" dirty="0" err="1" smtClean="0"/>
              <a:t>Khoo</a:t>
            </a:r>
            <a:endParaRPr lang="en-US" dirty="0" smtClean="0"/>
          </a:p>
          <a:p>
            <a:r>
              <a:rPr lang="en-US" dirty="0" err="1" smtClean="0"/>
              <a:t>Jolisa</a:t>
            </a:r>
            <a:r>
              <a:rPr lang="en-US" dirty="0" smtClean="0"/>
              <a:t> </a:t>
            </a:r>
            <a:r>
              <a:rPr lang="en-US" dirty="0" err="1" smtClean="0"/>
              <a:t>Gracewood</a:t>
            </a:r>
            <a:endParaRPr lang="en-US" dirty="0" smtClean="0"/>
          </a:p>
          <a:p>
            <a:r>
              <a:rPr lang="en-US" dirty="0" smtClean="0"/>
              <a:t>Greg Wood</a:t>
            </a:r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 spent Waitangi Day</a:t>
            </a:r>
            <a:endParaRPr lang="en-US" dirty="0"/>
          </a:p>
        </p:txBody>
      </p:sp>
      <p:pic>
        <p:nvPicPr>
          <p:cNvPr id="4" name="Content Placeholder 3" descr="tiritiri 006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1554691" y="1600200"/>
            <a:ext cx="6034617" cy="4525963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0" y="692696"/>
          <a:ext cx="9144000" cy="5606504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Promote lovability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Community Education</a:t>
            </a:r>
          </a:p>
          <a:p>
            <a:r>
              <a:rPr lang="en-US" dirty="0" smtClean="0"/>
              <a:t>Food production in the city (e.g. community gardens)</a:t>
            </a:r>
          </a:p>
          <a:p>
            <a:r>
              <a:rPr lang="en-US" dirty="0" smtClean="0"/>
              <a:t>Small-scale art and theatre</a:t>
            </a:r>
          </a:p>
          <a:p>
            <a:r>
              <a:rPr lang="en-US" dirty="0" smtClean="0"/>
              <a:t>Local businesses</a:t>
            </a:r>
          </a:p>
          <a:p>
            <a:r>
              <a:rPr lang="en-US" dirty="0" smtClean="0"/>
              <a:t>School zones</a:t>
            </a:r>
          </a:p>
          <a:p>
            <a:r>
              <a:rPr lang="en-US" dirty="0" smtClean="0"/>
              <a:t>Walking FIRST, cycling SECOND, buses/trains THIRD, cars FOURTH</a:t>
            </a:r>
          </a:p>
          <a:p>
            <a:r>
              <a:rPr lang="en-US" dirty="0" smtClean="0"/>
              <a:t>A city for citizens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Not so much…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Expanding population – did we ever agree to this vision?</a:t>
            </a:r>
          </a:p>
          <a:p>
            <a:r>
              <a:rPr lang="en-US" dirty="0" smtClean="0"/>
              <a:t>Large multi-site businesses</a:t>
            </a:r>
          </a:p>
          <a:p>
            <a:r>
              <a:rPr lang="en-US" dirty="0" smtClean="0"/>
              <a:t>Expensive international shows</a:t>
            </a:r>
          </a:p>
          <a:p>
            <a:r>
              <a:rPr lang="en-US" dirty="0" smtClean="0"/>
              <a:t>A buzzing inner city space that is created by few at the expense of smaller scale centres which people can contribute to</a:t>
            </a:r>
          </a:p>
          <a:p>
            <a:r>
              <a:rPr lang="en-US" dirty="0" smtClean="0"/>
              <a:t>Long hours in work that is not of one’s heart and place</a:t>
            </a:r>
          </a:p>
          <a:p>
            <a:r>
              <a:rPr lang="en-US" dirty="0" smtClean="0"/>
              <a:t>A city for tourists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POINTS" val="0"/>
  <p:tag name="TIME" val="15"/>
  <p:tag name="QUESTION" val="1"/>
</p:tagLst>
</file>

<file path=ppt/tags/tag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POINTS" val="0"/>
  <p:tag name="TIME" val="15"/>
  <p:tag name="QUESTION" val="1"/>
</p:tagLst>
</file>

<file path=ppt/tags/tag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POINTS" val="0"/>
  <p:tag name="TIME" val="15"/>
  <p:tag name="QUESTION" val="1"/>
</p:tagLst>
</file>

<file path=ppt/tags/tag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POINTS" val="0"/>
  <p:tag name="TIME" val="15"/>
  <p:tag name="QUESTION" val="1"/>
</p:tagLst>
</file>

<file path=ppt/tags/tag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POINTS" val="0"/>
  <p:tag name="TIME" val="15"/>
  <p:tag name="QUESTION" val="1"/>
</p:tagLst>
</file>

<file path=ppt/tags/tag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POINTS" val="0"/>
  <p:tag name="TIME" val="15"/>
  <p:tag name="QUESTION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149</Words>
  <Application>Microsoft Macintosh PowerPoint</Application>
  <PresentationFormat>On-screen Show (4:3)</PresentationFormat>
  <Paragraphs>38</Paragraphs>
  <Slides>6</Slides>
  <Notes>5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lovable city and how we get there</vt:lpstr>
      <vt:lpstr>Thanks to </vt:lpstr>
      <vt:lpstr>How I spent Waitangi Day</vt:lpstr>
      <vt:lpstr>Slide 4</vt:lpstr>
      <vt:lpstr>Slide 5</vt:lpstr>
      <vt:lpstr>Examples</vt:lpstr>
    </vt:vector>
  </TitlesOfParts>
  <Company>UoA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liveable city or the lovable city?</dc:title>
  <dc:creator>nhar012</dc:creator>
  <cp:lastModifiedBy>Sarah Bowman</cp:lastModifiedBy>
  <cp:revision>35</cp:revision>
  <dcterms:created xsi:type="dcterms:W3CDTF">2013-03-19T23:23:02Z</dcterms:created>
  <dcterms:modified xsi:type="dcterms:W3CDTF">2013-03-19T23:23:31Z</dcterms:modified>
</cp:coreProperties>
</file>